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69"/>
  </p:normalViewPr>
  <p:slideViewPr>
    <p:cSldViewPr snapToGrid="0" snapToObjects="1">
      <p:cViewPr varScale="1">
        <p:scale>
          <a:sx n="87" d="100"/>
          <a:sy n="87" d="100"/>
        </p:scale>
        <p:origin x="100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2/20/17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2/20/17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2/20/17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2/20/17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2/20/17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2/20/17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2/20/17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2/20/17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2/20/17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dirty="0"/>
              <a:t>2/20/17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42B0DB6-F5C7-45FB-8CF3-31B45F9C2DAC}" type="datetimeFigureOut">
              <a:rPr lang="en-US" dirty="0"/>
              <a:t>2/20/17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2/20/17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7368" y="1029893"/>
            <a:ext cx="11297263" cy="1645920"/>
          </a:xfrm>
        </p:spPr>
        <p:txBody>
          <a:bodyPr/>
          <a:lstStyle/>
          <a:p>
            <a:r>
              <a:rPr lang="en-US" dirty="0" smtClean="0"/>
              <a:t>Hear no evil, see no evil</a:t>
            </a:r>
            <a:r>
              <a:rPr lang="en-US" smtClean="0"/>
              <a:t>, speak no evil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439" y="3099816"/>
            <a:ext cx="8991600" cy="3079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124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7368" y="1029893"/>
            <a:ext cx="11297263" cy="1645920"/>
          </a:xfrm>
        </p:spPr>
        <p:txBody>
          <a:bodyPr/>
          <a:lstStyle/>
          <a:p>
            <a:r>
              <a:rPr lang="en-US" dirty="0" smtClean="0"/>
              <a:t>Hear no evil, see no evil, speak no evil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68" y="2901335"/>
            <a:ext cx="7516761" cy="21278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449" y="3825892"/>
            <a:ext cx="5477182" cy="2857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967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7368" y="1029893"/>
            <a:ext cx="11297263" cy="1645920"/>
          </a:xfrm>
        </p:spPr>
        <p:txBody>
          <a:bodyPr/>
          <a:lstStyle/>
          <a:p>
            <a:r>
              <a:rPr lang="en-US" dirty="0" smtClean="0"/>
              <a:t>Hear no evil, see no evil, speak no evil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68" y="2866513"/>
            <a:ext cx="3746500" cy="889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86" y="3885032"/>
            <a:ext cx="7239000" cy="1092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394" y="2866513"/>
            <a:ext cx="4137600" cy="375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03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7368" y="1029893"/>
            <a:ext cx="11297263" cy="1645920"/>
          </a:xfrm>
        </p:spPr>
        <p:txBody>
          <a:bodyPr/>
          <a:lstStyle/>
          <a:p>
            <a:r>
              <a:rPr lang="en-US" dirty="0" smtClean="0"/>
              <a:t>Hear no evil, see no evil, speak no evil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564" y="2875935"/>
            <a:ext cx="9523771" cy="3785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1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7368" y="420428"/>
            <a:ext cx="11297263" cy="1645920"/>
          </a:xfrm>
        </p:spPr>
        <p:txBody>
          <a:bodyPr/>
          <a:lstStyle/>
          <a:p>
            <a:r>
              <a:rPr lang="en-US" dirty="0" smtClean="0"/>
              <a:t>Hear no evil, see no evil, speak no evil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0388" y="4003984"/>
            <a:ext cx="6801612" cy="1239894"/>
          </a:xfrm>
        </p:spPr>
        <p:txBody>
          <a:bodyPr/>
          <a:lstStyle/>
          <a:p>
            <a:r>
              <a:rPr lang="en-US" smtClean="0"/>
              <a:t>       </a:t>
            </a:r>
            <a:r>
              <a:rPr lang="en-US" sz="6000" smtClean="0"/>
              <a:t>SCREEN </a:t>
            </a:r>
            <a:r>
              <a:rPr lang="en-US" sz="6000" dirty="0" smtClean="0"/>
              <a:t>TALK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68" y="2256668"/>
            <a:ext cx="5909187" cy="4191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36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7368" y="420428"/>
            <a:ext cx="11297263" cy="1645920"/>
          </a:xfrm>
        </p:spPr>
        <p:txBody>
          <a:bodyPr/>
          <a:lstStyle/>
          <a:p>
            <a:r>
              <a:rPr lang="en-US" dirty="0" smtClean="0"/>
              <a:t>Hear no evil, see no evil, speak no evil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0388" y="2256667"/>
            <a:ext cx="6801612" cy="3878661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       </a:t>
            </a:r>
            <a:r>
              <a:rPr lang="en-US" sz="6000" dirty="0" smtClean="0"/>
              <a:t>CHALLENGE</a:t>
            </a:r>
          </a:p>
          <a:p>
            <a:endParaRPr lang="en-US" sz="6000" dirty="0" smtClean="0"/>
          </a:p>
          <a:p>
            <a:r>
              <a:rPr lang="en-US" sz="6000" dirty="0" smtClean="0">
                <a:solidFill>
                  <a:schemeClr val="bg1"/>
                </a:solidFill>
              </a:rPr>
              <a:t>LISTEN TO</a:t>
            </a:r>
          </a:p>
          <a:p>
            <a:r>
              <a:rPr lang="en-US" sz="6000" dirty="0" smtClean="0">
                <a:solidFill>
                  <a:schemeClr val="bg1"/>
                </a:solidFill>
              </a:rPr>
              <a:t>LOOK AT</a:t>
            </a:r>
          </a:p>
          <a:p>
            <a:r>
              <a:rPr lang="en-US" sz="6000" dirty="0" smtClean="0">
                <a:solidFill>
                  <a:schemeClr val="bg1"/>
                </a:solidFill>
              </a:rPr>
              <a:t>SAY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68" y="2256668"/>
            <a:ext cx="5909187" cy="4191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51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14</TotalTime>
  <Words>76</Words>
  <Application>Microsoft Macintosh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Gill Sans MT</vt:lpstr>
      <vt:lpstr>Arial</vt:lpstr>
      <vt:lpstr>Parcel</vt:lpstr>
      <vt:lpstr>Hear no evil, see no evil, speak no evil</vt:lpstr>
      <vt:lpstr>Hear no evil, see no evil, speak no evil</vt:lpstr>
      <vt:lpstr>Hear no evil, see no evil, speak no evil</vt:lpstr>
      <vt:lpstr>Hear no evil, see no evil, speak no evil</vt:lpstr>
      <vt:lpstr>Hear no evil, see no evil, speak no evil</vt:lpstr>
      <vt:lpstr>Hear no evil, see no evil, speak no evil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Hear no evil, see no evil, speak no evil</dc:title>
  <dc:creator>Microsoft Office User</dc:creator>
  <cp:lastModifiedBy>Microsoft Office User</cp:lastModifiedBy>
  <cp:revision>2</cp:revision>
  <dcterms:created xsi:type="dcterms:W3CDTF">2017-02-20T01:15:01Z</dcterms:created>
  <dcterms:modified xsi:type="dcterms:W3CDTF">2017-02-20T01:29:31Z</dcterms:modified>
</cp:coreProperties>
</file>